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Override PartName="/ppt/media/image1.png" ContentType="image/png"/>
  <Override PartName="/ppt/media/image2.png" ContentType="image/png"/>
  <Override PartName="/ppt/media/image3.jpeg" ContentType="image/jpeg"/>
  <Override PartName="/ppt/media/image4.png" ContentType="image/png"/>
  <Override PartName="/ppt/media/image5.jpeg" ContentType="image/jpeg"/>
  <Override PartName="/ppt/media/image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ca-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ca-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Pulse para editar el formato del texto de título</a:t>
            </a:r>
            <a:endParaRPr b="0" lang="en-US" sz="1800" spc="-1" strike="noStrike">
              <a:solidFill>
                <a:srgbClr val="000000"/>
              </a:solid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Pulse para editar el formato de esquema del texto</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Segundo nivel del esquema</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Tercer nivel del esquema</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Cuarto nivel del esquema</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Quinto nivel del esquema</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Sexto nivel del esquema</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Séptimo nivel del esquema</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8" name="Picture 37" descr=""/>
          <p:cNvPicPr/>
          <p:nvPr/>
        </p:nvPicPr>
        <p:blipFill>
          <a:blip r:embed="rId1"/>
          <a:srcRect l="0" t="0" r="0" b="5428"/>
          <a:stretch/>
        </p:blipFill>
        <p:spPr>
          <a:xfrm>
            <a:off x="10800" y="1800"/>
            <a:ext cx="9132840" cy="6909480"/>
          </a:xfrm>
          <a:prstGeom prst="rect">
            <a:avLst/>
          </a:prstGeom>
          <a:ln>
            <a:noFill/>
          </a:ln>
        </p:spPr>
      </p:pic>
      <p:sp>
        <p:nvSpPr>
          <p:cNvPr id="39" name="CustomShape 1"/>
          <p:cNvSpPr/>
          <p:nvPr/>
        </p:nvSpPr>
        <p:spPr>
          <a:xfrm>
            <a:off x="1316160" y="5283360"/>
            <a:ext cx="5196240" cy="1003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ca-ES" sz="3000" spc="-1" strike="noStrike">
                <a:solidFill>
                  <a:srgbClr val="004550"/>
                </a:solidFill>
                <a:latin typeface="Bariol Bold"/>
                <a:ea typeface="DejaVu Sans"/>
              </a:rPr>
              <a:t>Nom de l’activitat</a:t>
            </a:r>
            <a:endParaRPr b="0" lang="ca-ES" sz="3000" spc="-1" strike="noStrike">
              <a:latin typeface="Arial"/>
            </a:endParaRPr>
          </a:p>
          <a:p>
            <a:pPr>
              <a:lnSpc>
                <a:spcPct val="100000"/>
              </a:lnSpc>
            </a:pPr>
            <a:r>
              <a:rPr b="0" lang="ca-ES" sz="3000" spc="-1" strike="noStrike">
                <a:solidFill>
                  <a:srgbClr val="004550"/>
                </a:solidFill>
                <a:latin typeface="Bariol Light"/>
                <a:ea typeface="DejaVu Sans"/>
              </a:rPr>
              <a:t>10.02.2025</a:t>
            </a:r>
            <a:endParaRPr b="0" lang="ca-ES" sz="30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Picture 39" descr=""/>
          <p:cNvPicPr/>
          <p:nvPr/>
        </p:nvPicPr>
        <p:blipFill>
          <a:blip r:embed="rId1"/>
          <a:srcRect l="0" t="0" r="0" b="89178"/>
          <a:stretch/>
        </p:blipFill>
        <p:spPr>
          <a:xfrm>
            <a:off x="0" y="360"/>
            <a:ext cx="9143280" cy="790200"/>
          </a:xfrm>
          <a:prstGeom prst="rect">
            <a:avLst/>
          </a:prstGeom>
          <a:ln>
            <a:noFill/>
          </a:ln>
        </p:spPr>
      </p:pic>
      <p:sp>
        <p:nvSpPr>
          <p:cNvPr id="41" name="CustomShape 1"/>
          <p:cNvSpPr/>
          <p:nvPr/>
        </p:nvSpPr>
        <p:spPr>
          <a:xfrm>
            <a:off x="8072640" y="0"/>
            <a:ext cx="916200" cy="69912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ca-ES" sz="4000" spc="-1" strike="noStrike">
                <a:solidFill>
                  <a:srgbClr val="ffffff"/>
                </a:solidFill>
                <a:latin typeface="Bariol Thin"/>
                <a:ea typeface="DejaVu Sans"/>
              </a:rPr>
              <a:t>02</a:t>
            </a:r>
            <a:endParaRPr b="0" lang="ca-ES" sz="4000" spc="-1" strike="noStrike">
              <a:latin typeface="Arial"/>
            </a:endParaRPr>
          </a:p>
        </p:txBody>
      </p:sp>
      <p:pic>
        <p:nvPicPr>
          <p:cNvPr id="42" name="Imagen 5" descr=""/>
          <p:cNvPicPr/>
          <p:nvPr/>
        </p:nvPicPr>
        <p:blipFill>
          <a:blip r:embed="rId2"/>
          <a:stretch/>
        </p:blipFill>
        <p:spPr>
          <a:xfrm>
            <a:off x="4896000" y="2088000"/>
            <a:ext cx="3210840" cy="2143440"/>
          </a:xfrm>
          <a:prstGeom prst="rect">
            <a:avLst/>
          </a:prstGeom>
          <a:ln>
            <a:noFill/>
          </a:ln>
        </p:spPr>
      </p:pic>
      <p:sp>
        <p:nvSpPr>
          <p:cNvPr id="43" name="CustomShape 2"/>
          <p:cNvSpPr/>
          <p:nvPr/>
        </p:nvSpPr>
        <p:spPr>
          <a:xfrm>
            <a:off x="432000" y="1296000"/>
            <a:ext cx="4321440" cy="4786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ca-ES" sz="3200" spc="-1" strike="noStrike">
                <a:solidFill>
                  <a:srgbClr val="595959"/>
                </a:solidFill>
                <a:latin typeface="Calibri"/>
                <a:ea typeface="DejaVu Sans"/>
              </a:rPr>
              <a:t>TÍTOL DE LA PRESENTACIÓ</a:t>
            </a:r>
            <a:endParaRPr b="0" lang="ca-ES" sz="3200" spc="-1" strike="noStrike">
              <a:latin typeface="Arial"/>
            </a:endParaRPr>
          </a:p>
          <a:p>
            <a:pPr>
              <a:lnSpc>
                <a:spcPct val="100000"/>
              </a:lnSpc>
            </a:pPr>
            <a:endParaRPr b="0" lang="ca-ES" sz="3200" spc="-1" strike="noStrike">
              <a:latin typeface="Arial"/>
            </a:endParaRPr>
          </a:p>
          <a:p>
            <a:pPr>
              <a:lnSpc>
                <a:spcPct val="100000"/>
              </a:lnSpc>
            </a:pPr>
            <a:r>
              <a:rPr b="1" lang="ca-ES" sz="2400" spc="-1" strike="noStrike">
                <a:solidFill>
                  <a:srgbClr val="595959"/>
                </a:solidFill>
                <a:latin typeface="Calibri"/>
                <a:ea typeface="DejaVu Sans"/>
              </a:rPr>
              <a:t>ESQUEMA</a:t>
            </a:r>
            <a:endParaRPr b="0" lang="ca-ES" sz="2400" spc="-1" strike="noStrike">
              <a:latin typeface="Arial"/>
            </a:endParaRPr>
          </a:p>
          <a:p>
            <a:pPr>
              <a:lnSpc>
                <a:spcPct val="100000"/>
              </a:lnSpc>
            </a:pPr>
            <a:endParaRPr b="0" lang="ca-ES" sz="2400" spc="-1" strike="noStrike">
              <a:latin typeface="Arial"/>
            </a:endParaRPr>
          </a:p>
          <a:p>
            <a:pPr marL="216000" indent="-213120">
              <a:lnSpc>
                <a:spcPct val="100000"/>
              </a:lnSpc>
              <a:buClr>
                <a:srgbClr val="595959"/>
              </a:buClr>
              <a:buFont typeface="Wingdings" charset="2"/>
              <a:buChar char=""/>
            </a:pPr>
            <a:r>
              <a:rPr b="1" lang="ca-ES" sz="2400" spc="-1" strike="noStrike">
                <a:solidFill>
                  <a:srgbClr val="595959"/>
                </a:solidFill>
                <a:latin typeface="Calibri"/>
                <a:ea typeface="DejaVu Sans"/>
              </a:rPr>
              <a:t>Apartat 1</a:t>
            </a:r>
            <a:endParaRPr b="0" lang="ca-ES" sz="2400" spc="-1" strike="noStrike">
              <a:latin typeface="Arial"/>
            </a:endParaRPr>
          </a:p>
          <a:p>
            <a:pPr marL="216000" indent="-213120">
              <a:lnSpc>
                <a:spcPct val="100000"/>
              </a:lnSpc>
              <a:buClr>
                <a:srgbClr val="595959"/>
              </a:buClr>
              <a:buFont typeface="Wingdings" charset="2"/>
              <a:buChar char=""/>
            </a:pPr>
            <a:r>
              <a:rPr b="1" lang="ca-ES" sz="2400" spc="-1" strike="noStrike">
                <a:solidFill>
                  <a:srgbClr val="595959"/>
                </a:solidFill>
                <a:latin typeface="Calibri"/>
                <a:ea typeface="DejaVu Sans"/>
              </a:rPr>
              <a:t>Apartat 2</a:t>
            </a:r>
            <a:endParaRPr b="0" lang="ca-ES" sz="2400" spc="-1" strike="noStrike">
              <a:latin typeface="Arial"/>
            </a:endParaRPr>
          </a:p>
          <a:p>
            <a:pPr marL="216000" indent="-213120">
              <a:lnSpc>
                <a:spcPct val="100000"/>
              </a:lnSpc>
              <a:buClr>
                <a:srgbClr val="595959"/>
              </a:buClr>
              <a:buFont typeface="Wingdings" charset="2"/>
              <a:buChar char=""/>
            </a:pPr>
            <a:r>
              <a:rPr b="1" lang="ca-ES" sz="2400" spc="-1" strike="noStrike">
                <a:solidFill>
                  <a:srgbClr val="595959"/>
                </a:solidFill>
                <a:latin typeface="Calibri"/>
                <a:ea typeface="DejaVu Sans"/>
              </a:rPr>
              <a:t>Apartat 3</a:t>
            </a:r>
            <a:endParaRPr b="0" lang="ca-ES" sz="2400" spc="-1" strike="noStrike">
              <a:latin typeface="Arial"/>
            </a:endParaRPr>
          </a:p>
          <a:p>
            <a:pPr marL="216000" indent="-213120">
              <a:lnSpc>
                <a:spcPct val="100000"/>
              </a:lnSpc>
              <a:buClr>
                <a:srgbClr val="595959"/>
              </a:buClr>
              <a:buFont typeface="Wingdings" charset="2"/>
              <a:buChar char=""/>
            </a:pPr>
            <a:r>
              <a:rPr b="1" lang="ca-ES" sz="2400" spc="-1" strike="noStrike">
                <a:solidFill>
                  <a:srgbClr val="595959"/>
                </a:solidFill>
                <a:latin typeface="Calibri"/>
                <a:ea typeface="DejaVu Sans"/>
              </a:rPr>
              <a:t>Apartat 4</a:t>
            </a:r>
            <a:endParaRPr b="0" lang="ca-ES" sz="2400" spc="-1" strike="noStrike">
              <a:latin typeface="Arial"/>
            </a:endParaRPr>
          </a:p>
          <a:p>
            <a:pPr>
              <a:lnSpc>
                <a:spcPct val="100000"/>
              </a:lnSpc>
            </a:pPr>
            <a:endParaRPr b="0" lang="ca-ES" sz="2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Picture 43" descr=""/>
          <p:cNvPicPr/>
          <p:nvPr/>
        </p:nvPicPr>
        <p:blipFill>
          <a:blip r:embed="rId1"/>
          <a:srcRect l="0" t="0" r="0" b="89178"/>
          <a:stretch/>
        </p:blipFill>
        <p:spPr>
          <a:xfrm>
            <a:off x="0" y="720"/>
            <a:ext cx="9143280" cy="790200"/>
          </a:xfrm>
          <a:prstGeom prst="rect">
            <a:avLst/>
          </a:prstGeom>
          <a:ln>
            <a:noFill/>
          </a:ln>
        </p:spPr>
      </p:pic>
      <p:sp>
        <p:nvSpPr>
          <p:cNvPr id="45" name="CustomShape 1"/>
          <p:cNvSpPr/>
          <p:nvPr/>
        </p:nvSpPr>
        <p:spPr>
          <a:xfrm>
            <a:off x="360000" y="979920"/>
            <a:ext cx="2391120" cy="547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ca-ES" sz="3000" spc="-1" strike="noStrike">
                <a:solidFill>
                  <a:srgbClr val="808080"/>
                </a:solidFill>
                <a:latin typeface="Bariol Bold"/>
                <a:ea typeface="DejaVu Sans"/>
              </a:rPr>
              <a:t>APARTAT 1</a:t>
            </a:r>
            <a:endParaRPr b="0" lang="ca-ES" sz="3000" spc="-1" strike="noStrike">
              <a:latin typeface="Arial"/>
            </a:endParaRPr>
          </a:p>
        </p:txBody>
      </p:sp>
      <p:sp>
        <p:nvSpPr>
          <p:cNvPr id="46" name="CustomShape 2"/>
          <p:cNvSpPr/>
          <p:nvPr/>
        </p:nvSpPr>
        <p:spPr>
          <a:xfrm>
            <a:off x="8072640" y="0"/>
            <a:ext cx="916200" cy="69912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ca-ES" sz="4000" spc="-1" strike="noStrike">
                <a:solidFill>
                  <a:srgbClr val="ffffff"/>
                </a:solidFill>
                <a:latin typeface="Bariol Thin"/>
                <a:ea typeface="DejaVu Sans"/>
              </a:rPr>
              <a:t>03</a:t>
            </a:r>
            <a:endParaRPr b="0" lang="ca-ES" sz="4000" spc="-1" strike="noStrike">
              <a:latin typeface="Arial"/>
            </a:endParaRPr>
          </a:p>
        </p:txBody>
      </p:sp>
      <p:pic>
        <p:nvPicPr>
          <p:cNvPr id="47" name="Imagen 5" descr=""/>
          <p:cNvPicPr/>
          <p:nvPr/>
        </p:nvPicPr>
        <p:blipFill>
          <a:blip r:embed="rId2"/>
          <a:stretch/>
        </p:blipFill>
        <p:spPr>
          <a:xfrm>
            <a:off x="4916880" y="3936240"/>
            <a:ext cx="3210840" cy="2143440"/>
          </a:xfrm>
          <a:prstGeom prst="rect">
            <a:avLst/>
          </a:prstGeom>
          <a:ln>
            <a:noFill/>
          </a:ln>
        </p:spPr>
      </p:pic>
      <p:sp>
        <p:nvSpPr>
          <p:cNvPr id="48" name="CustomShape 3"/>
          <p:cNvSpPr/>
          <p:nvPr/>
        </p:nvSpPr>
        <p:spPr>
          <a:xfrm>
            <a:off x="1295280" y="1714680"/>
            <a:ext cx="3248280" cy="4786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ca-ES" sz="1600" spc="-1" strike="noStrike">
                <a:solidFill>
                  <a:srgbClr val="595959"/>
                </a:solidFill>
                <a:latin typeface="Calibri"/>
                <a:ea typeface="DejaVu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b="0" lang="ca-ES" sz="1600" spc="-1" strike="noStrike">
              <a:latin typeface="Arial"/>
            </a:endParaRPr>
          </a:p>
          <a:p>
            <a:pPr>
              <a:lnSpc>
                <a:spcPct val="100000"/>
              </a:lnSpc>
            </a:pPr>
            <a:endParaRPr b="0" lang="ca-ES" sz="1600" spc="-1" strike="noStrike">
              <a:latin typeface="Arial"/>
            </a:endParaRPr>
          </a:p>
          <a:p>
            <a:pPr>
              <a:lnSpc>
                <a:spcPct val="100000"/>
              </a:lnSpc>
            </a:pPr>
            <a:r>
              <a:rPr b="0" lang="ca-ES" sz="1600" spc="-1" strike="noStrike">
                <a:solidFill>
                  <a:srgbClr val="595959"/>
                </a:solidFill>
                <a:latin typeface="Calibri"/>
                <a:ea typeface="DejaVu Sans"/>
              </a:rPr>
              <a:t>Duis autem vel eum iriure dolor in hendrerit in vulputate velit esse molestie consequat, vel illum dolore eu feugiat nulla facilisis at vero eros et accumsan et iusto odio dignissim qui blandit praesent luptatum zzril delenit</a:t>
            </a:r>
            <a:endParaRPr b="0" lang="ca-ES" sz="1600" spc="-1" strike="noStrike">
              <a:latin typeface="Arial"/>
            </a:endParaRPr>
          </a:p>
        </p:txBody>
      </p:sp>
      <p:sp>
        <p:nvSpPr>
          <p:cNvPr id="49" name="CustomShape 4"/>
          <p:cNvSpPr/>
          <p:nvPr/>
        </p:nvSpPr>
        <p:spPr>
          <a:xfrm>
            <a:off x="4914360" y="1714680"/>
            <a:ext cx="3210840" cy="2068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ca-ES" sz="1600" spc="-1" strike="noStrike">
                <a:solidFill>
                  <a:srgbClr val="595959"/>
                </a:solidFill>
                <a:latin typeface="Calibri"/>
                <a:ea typeface="DejaVu Sans"/>
              </a:rPr>
              <a:t>augue duis dolore te feugait nulla facilisi.</a:t>
            </a:r>
            <a:endParaRPr b="0" lang="ca-ES" sz="1600" spc="-1" strike="noStrike">
              <a:latin typeface="Arial"/>
            </a:endParaRPr>
          </a:p>
          <a:p>
            <a:pPr>
              <a:lnSpc>
                <a:spcPct val="100000"/>
              </a:lnSpc>
            </a:pPr>
            <a:endParaRPr b="0" lang="ca-ES" sz="1600" spc="-1" strike="noStrike">
              <a:latin typeface="Arial"/>
            </a:endParaRPr>
          </a:p>
          <a:p>
            <a:pPr>
              <a:lnSpc>
                <a:spcPct val="100000"/>
              </a:lnSpc>
            </a:pPr>
            <a:r>
              <a:rPr b="0" lang="ca-ES" sz="1600" spc="-1" strike="noStrike">
                <a:solidFill>
                  <a:srgbClr val="595959"/>
                </a:solidFill>
                <a:latin typeface="Calibri"/>
                <a:ea typeface="DejaVu Sans"/>
              </a:rPr>
              <a:t>Expetenda tincidunt in sed, ex partem placerat sea, porro commodo ex eam. His putant aeterno interesset at. </a:t>
            </a:r>
            <a:endParaRPr b="0" lang="ca-ES" sz="1600" spc="-1" strike="noStrike">
              <a:latin typeface="Arial"/>
            </a:endParaRPr>
          </a:p>
          <a:p>
            <a:pPr>
              <a:lnSpc>
                <a:spcPct val="100000"/>
              </a:lnSpc>
            </a:pPr>
            <a:endParaRPr b="0" lang="ca-ES" sz="16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Picture 37" descr=""/>
          <p:cNvPicPr/>
          <p:nvPr/>
        </p:nvPicPr>
        <p:blipFill>
          <a:blip r:embed="rId1"/>
          <a:srcRect l="0" t="0" r="0" b="5428"/>
          <a:stretch/>
        </p:blipFill>
        <p:spPr>
          <a:xfrm>
            <a:off x="11160" y="2160"/>
            <a:ext cx="9132840" cy="6909480"/>
          </a:xfrm>
          <a:prstGeom prst="rect">
            <a:avLst/>
          </a:prstGeom>
          <a:ln>
            <a:noFill/>
          </a:ln>
        </p:spPr>
      </p:pic>
      <p:sp>
        <p:nvSpPr>
          <p:cNvPr id="51" name="CustomShape 1"/>
          <p:cNvSpPr/>
          <p:nvPr/>
        </p:nvSpPr>
        <p:spPr>
          <a:xfrm>
            <a:off x="360000" y="3744000"/>
            <a:ext cx="518328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ca-ES" sz="3600" spc="-1" strike="noStrike">
                <a:solidFill>
                  <a:srgbClr val="004550"/>
                </a:solidFill>
                <a:latin typeface="Bariol Bold"/>
                <a:ea typeface="DejaVu Sans"/>
              </a:rPr>
              <a:t>GRÀCIES PER LA VOSTRA ATENCIÓ</a:t>
            </a:r>
            <a:endParaRPr b="0" lang="ca-ES" sz="3600" spc="-1" strike="noStrike">
              <a:solidFill>
                <a:srgbClr val="004550"/>
              </a:solidFill>
              <a:latin typeface="Arial"/>
            </a:endParaRPr>
          </a:p>
        </p:txBody>
      </p:sp>
      <p:sp>
        <p:nvSpPr>
          <p:cNvPr id="52" name="CustomShape 2"/>
          <p:cNvSpPr/>
          <p:nvPr/>
        </p:nvSpPr>
        <p:spPr>
          <a:xfrm>
            <a:off x="-1663560" y="380880"/>
            <a:ext cx="181800" cy="366480"/>
          </a:xfrm>
          <a:prstGeom prst="rect">
            <a:avLst/>
          </a:prstGeom>
          <a:noFill/>
          <a:ln>
            <a:noFill/>
          </a:ln>
        </p:spPr>
        <p:style>
          <a:lnRef idx="0"/>
          <a:fillRef idx="0"/>
          <a:effectRef idx="0"/>
          <a:fontRef idx="minor"/>
        </p:style>
      </p:sp>
      <p:sp>
        <p:nvSpPr>
          <p:cNvPr id="53" name="CustomShape 3"/>
          <p:cNvSpPr/>
          <p:nvPr/>
        </p:nvSpPr>
        <p:spPr>
          <a:xfrm>
            <a:off x="10744200" y="5181480"/>
            <a:ext cx="181800" cy="36648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98</TotalTime>
  <Application>LibreOffice/6.1.5.2$Windows_x86 LibreOffice_project/90f8dcf33c87b3705e78202e3df5142b201bd805</Application>
  <Words>157</Words>
  <Paragraphs>33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2016-08-25T11:55:38Z</dcterms:created>
  <dc:creator>Quico</dc:creator>
  <dc:description/>
  <dc:language>es-ES</dc:language>
  <cp:lastModifiedBy>Irene García Mena</cp:lastModifiedBy>
  <dcterms:modified xsi:type="dcterms:W3CDTF">2025-02-10T14:14:40Z</dcterms:modified>
  <cp:revision>35</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