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Lat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947286a19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a947286a19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a947286a19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a947286a19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" name="Google Shape;56;p1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4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5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3" name="Google Shape;63;p15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4" name="Google Shape;64;p15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oogle Shape;67;p16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8" name="Google Shape;68;p16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9" name="Google Shape;69;p16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0" name="Google Shape;70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Google Shape;74;p17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5" name="Google Shape;75;p17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6" name="Google Shape;76;p1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7" name="Google Shape;77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9" name="Google Shape;79;p17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1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6" name="Google Shape;86;p19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8" name="Google Shape;88;p1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Google Shape;90;p2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1" name="Google Shape;91;p20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2" name="Google Shape;92;p2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5" name="Google Shape;95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2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7" name="Google Shape;97;p21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8" name="Google Shape;98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9" name="Google Shape;99;p2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Google Shape;101;p22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2" name="Google Shape;102;p2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3" name="Google Shape;103;p22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04" name="Google Shape;104;p2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Google Shape;106;p2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7" name="Google Shape;107;p2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23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5"/>
          <p:cNvSpPr txBox="1"/>
          <p:nvPr>
            <p:ph type="ctrTitle"/>
          </p:nvPr>
        </p:nvSpPr>
        <p:spPr>
          <a:xfrm>
            <a:off x="2371725" y="630225"/>
            <a:ext cx="6331500" cy="316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Flash 2. Tipus de recursos a Moodle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Exemple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5"/>
          <p:cNvSpPr txBox="1"/>
          <p:nvPr>
            <p:ph idx="1" type="subTitle"/>
          </p:nvPr>
        </p:nvSpPr>
        <p:spPr>
          <a:xfrm>
            <a:off x="2390275" y="4030950"/>
            <a:ext cx="6331500" cy="44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Equip de formació en línia, 2021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 txBox="1"/>
          <p:nvPr>
            <p:ph type="ctrTitle"/>
          </p:nvPr>
        </p:nvSpPr>
        <p:spPr>
          <a:xfrm>
            <a:off x="2371725" y="477825"/>
            <a:ext cx="6331500" cy="38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600"/>
              <a:t>Us posam aquesta presentació Google perquè vegeu un exemple de com es pot obrir directament enllaçada dins el curs, com a PDF exportat, etc.</a:t>
            </a:r>
            <a:endParaRPr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