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3CC84C-EEA9-74D8-E85C-7FF85C4B81C6}" v="15" dt="2025-02-10T13:07:48.6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a-ES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a-E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a-ES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a-ES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a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a-ES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a-ES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a-E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a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a-ES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a-ES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a-ES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a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ca-ES" sz="4400" b="0" strike="noStrike" spc="-1">
                <a:latin typeface="Arial"/>
              </a:rPr>
              <a:t>Pulse para editar el formato del texto de título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a-ES" sz="3200" b="0" strike="noStrike" spc="-1">
                <a:latin typeface="Arial"/>
              </a:rPr>
              <a:t>Pulse para editar el formato de esquema del texto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a-ES" sz="2800" b="0" strike="noStrike" spc="-1">
                <a:latin typeface="Arial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a-ES" sz="2400" b="0" strike="noStrike" spc="-1">
                <a:latin typeface="Arial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a-ES" sz="2000" b="0" strike="noStrike" spc="-1">
                <a:latin typeface="Arial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a-ES" sz="2000" b="0" strike="noStrike" spc="-1">
                <a:latin typeface="Arial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a-ES" sz="2000" b="0" strike="noStrike" spc="-1">
                <a:latin typeface="Arial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a-ES" sz="2000" b="0" strike="noStrike" spc="-1">
                <a:latin typeface="Arial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5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/>
          <p:cNvPicPr/>
          <p:nvPr/>
        </p:nvPicPr>
        <p:blipFill>
          <a:blip r:embed="rId2"/>
          <a:stretch/>
        </p:blipFill>
        <p:spPr>
          <a:xfrm>
            <a:off x="0" y="0"/>
            <a:ext cx="9288000" cy="7430400"/>
          </a:xfrm>
          <a:prstGeom prst="rect">
            <a:avLst/>
          </a:prstGeom>
          <a:ln>
            <a:noFill/>
          </a:ln>
        </p:spPr>
      </p:pic>
      <p:sp>
        <p:nvSpPr>
          <p:cNvPr id="39" name="CustomShape 1"/>
          <p:cNvSpPr/>
          <p:nvPr/>
        </p:nvSpPr>
        <p:spPr>
          <a:xfrm>
            <a:off x="1316160" y="5283360"/>
            <a:ext cx="5196960" cy="1003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ca-ES" sz="3000" b="0" strike="noStrike" spc="-1">
                <a:solidFill>
                  <a:srgbClr val="FFFFFF"/>
                </a:solidFill>
                <a:latin typeface="Bariol Bold"/>
                <a:ea typeface="DejaVu Sans"/>
              </a:rPr>
              <a:t>Nom de l’activitat</a:t>
            </a:r>
            <a:endParaRPr lang="ca-ES" sz="3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a-ES" sz="3000" b="0" strike="noStrike" spc="-1">
                <a:solidFill>
                  <a:srgbClr val="FFFFFF"/>
                </a:solidFill>
                <a:latin typeface="Bariol Light"/>
                <a:ea typeface="DejaVu Sans"/>
              </a:rPr>
              <a:t>10.02.2025</a:t>
            </a:r>
            <a:endParaRPr lang="ca-ES" sz="30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39"/>
          <p:cNvPicPr/>
          <p:nvPr/>
        </p:nvPicPr>
        <p:blipFill>
          <a:blip r:embed="rId2"/>
          <a:srcRect b="89178"/>
          <a:stretch/>
        </p:blipFill>
        <p:spPr>
          <a:xfrm>
            <a:off x="0" y="360"/>
            <a:ext cx="9144000" cy="790920"/>
          </a:xfrm>
          <a:prstGeom prst="rect">
            <a:avLst/>
          </a:prstGeom>
          <a:ln>
            <a:noFill/>
          </a:ln>
        </p:spPr>
      </p:pic>
      <p:sp>
        <p:nvSpPr>
          <p:cNvPr id="41" name="CustomShape 1"/>
          <p:cNvSpPr/>
          <p:nvPr/>
        </p:nvSpPr>
        <p:spPr>
          <a:xfrm>
            <a:off x="8072640" y="0"/>
            <a:ext cx="916920" cy="699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ca-ES" sz="4000" b="0" strike="noStrike" spc="-1">
                <a:solidFill>
                  <a:srgbClr val="FFFFFF"/>
                </a:solidFill>
                <a:latin typeface="Bariol Thin"/>
                <a:ea typeface="DejaVu Sans"/>
              </a:rPr>
              <a:t>02</a:t>
            </a:r>
            <a:endParaRPr lang="ca-ES" sz="4000" b="0" strike="noStrike" spc="-1">
              <a:latin typeface="Arial"/>
            </a:endParaRPr>
          </a:p>
        </p:txBody>
      </p:sp>
      <p:pic>
        <p:nvPicPr>
          <p:cNvPr id="42" name="Imagen 5"/>
          <p:cNvPicPr/>
          <p:nvPr/>
        </p:nvPicPr>
        <p:blipFill>
          <a:blip r:embed="rId3"/>
          <a:stretch/>
        </p:blipFill>
        <p:spPr>
          <a:xfrm>
            <a:off x="4896000" y="2088000"/>
            <a:ext cx="3211560" cy="2144160"/>
          </a:xfrm>
          <a:prstGeom prst="rect">
            <a:avLst/>
          </a:prstGeom>
          <a:ln>
            <a:noFill/>
          </a:ln>
        </p:spPr>
      </p:pic>
      <p:sp>
        <p:nvSpPr>
          <p:cNvPr id="43" name="CustomShape 2"/>
          <p:cNvSpPr/>
          <p:nvPr/>
        </p:nvSpPr>
        <p:spPr>
          <a:xfrm>
            <a:off x="432000" y="1296000"/>
            <a:ext cx="4322160" cy="478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ca-ES" sz="3200" b="1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TÍTOL DE LA PRESENTACIÓ</a:t>
            </a:r>
            <a:endParaRPr lang="ca-ES" sz="3200" b="0" strike="noStrike" spc="-1">
              <a:latin typeface="Calibri"/>
            </a:endParaRPr>
          </a:p>
          <a:p>
            <a:pPr>
              <a:lnSpc>
                <a:spcPct val="100000"/>
              </a:lnSpc>
            </a:pPr>
            <a:endParaRPr lang="ca-ES" sz="3200" b="0" strike="noStrike" spc="-1" dirty="0"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a-ES" sz="2400" b="1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ESQUEMA</a:t>
            </a:r>
            <a:endParaRPr lang="ca-ES" sz="2400" b="0" strike="noStrike" spc="-1" dirty="0">
              <a:latin typeface="Calibri"/>
            </a:endParaRPr>
          </a:p>
          <a:p>
            <a:pPr>
              <a:lnSpc>
                <a:spcPct val="100000"/>
              </a:lnSpc>
            </a:pPr>
            <a:endParaRPr lang="ca-ES" sz="2400" b="0" strike="noStrike" spc="-1" dirty="0">
              <a:latin typeface="Calibri"/>
            </a:endParaRPr>
          </a:p>
          <a:p>
            <a:pPr marL="215900" indent="-213995">
              <a:lnSpc>
                <a:spcPct val="100000"/>
              </a:lnSpc>
              <a:buClr>
                <a:srgbClr val="595959"/>
              </a:buClr>
              <a:buFont typeface="Wingdings" charset="2"/>
              <a:buChar char=""/>
            </a:pPr>
            <a:r>
              <a:rPr lang="ca-ES" sz="2400" b="1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Apartat 1</a:t>
            </a:r>
            <a:endParaRPr lang="ca-ES" sz="2400" b="0" strike="noStrike" spc="-1" dirty="0">
              <a:latin typeface="Calibri"/>
            </a:endParaRPr>
          </a:p>
          <a:p>
            <a:pPr marL="215900" indent="-213995">
              <a:lnSpc>
                <a:spcPct val="100000"/>
              </a:lnSpc>
              <a:buClr>
                <a:srgbClr val="595959"/>
              </a:buClr>
              <a:buFont typeface="Wingdings" charset="2"/>
              <a:buChar char=""/>
            </a:pPr>
            <a:r>
              <a:rPr lang="ca-ES" sz="2400" b="1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Apartat 2</a:t>
            </a:r>
            <a:endParaRPr lang="ca-ES" sz="2400" b="0" strike="noStrike" spc="-1" dirty="0">
              <a:latin typeface="Calibri"/>
            </a:endParaRPr>
          </a:p>
          <a:p>
            <a:pPr marL="215900" indent="-213995">
              <a:lnSpc>
                <a:spcPct val="100000"/>
              </a:lnSpc>
              <a:buClr>
                <a:srgbClr val="595959"/>
              </a:buClr>
              <a:buFont typeface="Wingdings" charset="2"/>
              <a:buChar char=""/>
            </a:pPr>
            <a:r>
              <a:rPr lang="ca-ES" sz="2400" b="1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Apartat 3</a:t>
            </a:r>
            <a:endParaRPr lang="ca-ES" sz="2400" b="0" strike="noStrike" spc="-1" dirty="0">
              <a:latin typeface="Calibri"/>
            </a:endParaRPr>
          </a:p>
          <a:p>
            <a:pPr marL="215900" indent="-213995">
              <a:lnSpc>
                <a:spcPct val="100000"/>
              </a:lnSpc>
              <a:buClr>
                <a:srgbClr val="595959"/>
              </a:buClr>
              <a:buFont typeface="Wingdings" charset="2"/>
              <a:buChar char=""/>
            </a:pPr>
            <a:r>
              <a:rPr lang="ca-ES" sz="2400" b="1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Apartat 4</a:t>
            </a:r>
            <a:endParaRPr lang="ca-ES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a-ES" sz="20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3"/>
          <p:cNvPicPr/>
          <p:nvPr/>
        </p:nvPicPr>
        <p:blipFill>
          <a:blip r:embed="rId2"/>
          <a:srcRect b="89178"/>
          <a:stretch/>
        </p:blipFill>
        <p:spPr>
          <a:xfrm>
            <a:off x="0" y="720"/>
            <a:ext cx="9144000" cy="790920"/>
          </a:xfrm>
          <a:prstGeom prst="rect">
            <a:avLst/>
          </a:prstGeom>
          <a:ln>
            <a:noFill/>
          </a:ln>
        </p:spPr>
      </p:pic>
      <p:sp>
        <p:nvSpPr>
          <p:cNvPr id="45" name="CustomShape 1"/>
          <p:cNvSpPr/>
          <p:nvPr/>
        </p:nvSpPr>
        <p:spPr>
          <a:xfrm>
            <a:off x="360000" y="971462"/>
            <a:ext cx="2355384" cy="55254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ca-ES" sz="3000" b="0" strike="noStrike" spc="-1">
                <a:solidFill>
                  <a:srgbClr val="808080"/>
                </a:solidFill>
                <a:latin typeface="Bariol Bold"/>
                <a:ea typeface="DejaVu Sans"/>
              </a:rPr>
              <a:t>APARTAT 1</a:t>
            </a:r>
            <a:endParaRPr lang="ca-ES" sz="3000" b="0" strike="noStrike" spc="-1">
              <a:latin typeface="Arial"/>
            </a:endParaRPr>
          </a:p>
        </p:txBody>
      </p:sp>
      <p:sp>
        <p:nvSpPr>
          <p:cNvPr id="46" name="CustomShape 2"/>
          <p:cNvSpPr/>
          <p:nvPr/>
        </p:nvSpPr>
        <p:spPr>
          <a:xfrm>
            <a:off x="8072640" y="0"/>
            <a:ext cx="916920" cy="699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ca-ES" sz="4000" b="0" strike="noStrike" spc="-1">
                <a:solidFill>
                  <a:srgbClr val="FFFFFF"/>
                </a:solidFill>
                <a:latin typeface="Bariol Thin"/>
                <a:ea typeface="DejaVu Sans"/>
              </a:rPr>
              <a:t>03</a:t>
            </a:r>
            <a:endParaRPr lang="ca-ES" sz="4000" b="0" strike="noStrike" spc="-1">
              <a:latin typeface="Arial"/>
            </a:endParaRPr>
          </a:p>
        </p:txBody>
      </p:sp>
      <p:pic>
        <p:nvPicPr>
          <p:cNvPr id="47" name="Imagen 5"/>
          <p:cNvPicPr/>
          <p:nvPr/>
        </p:nvPicPr>
        <p:blipFill>
          <a:blip r:embed="rId3"/>
          <a:stretch/>
        </p:blipFill>
        <p:spPr>
          <a:xfrm>
            <a:off x="4912526" y="3802265"/>
            <a:ext cx="3211560" cy="2144160"/>
          </a:xfrm>
          <a:prstGeom prst="rect">
            <a:avLst/>
          </a:prstGeom>
          <a:ln>
            <a:noFill/>
          </a:ln>
        </p:spPr>
      </p:pic>
      <p:sp>
        <p:nvSpPr>
          <p:cNvPr id="48" name="CustomShape 3"/>
          <p:cNvSpPr/>
          <p:nvPr/>
        </p:nvSpPr>
        <p:spPr>
          <a:xfrm>
            <a:off x="1295280" y="1714680"/>
            <a:ext cx="3249000" cy="478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Lorem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ipsum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dolor sit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amet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,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consectetuer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adipiscing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elit,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sed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diam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nonummy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nibh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euismod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tincidunt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ut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laoreet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dolore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magna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aliquam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erat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volutpat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. Ut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wisi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enim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ad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minim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veniam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,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quis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nostrud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exerci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tation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ullamcorper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suscipit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lobortis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nisl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ut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aliquip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ex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ea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commodo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consequat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. </a:t>
            </a:r>
            <a:endParaRPr lang="ca-ES" sz="1600" b="0" strike="noStrike" spc="-1" dirty="0">
              <a:latin typeface="Calibri"/>
            </a:endParaRPr>
          </a:p>
          <a:p>
            <a:pPr>
              <a:lnSpc>
                <a:spcPct val="100000"/>
              </a:lnSpc>
            </a:pPr>
            <a:endParaRPr lang="ca-ES" sz="1600" b="0" strike="noStrike" spc="-1" dirty="0"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Duis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autem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vel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eum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iriure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dolor in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hendrerit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in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vulputate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velit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esse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molestie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consequat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, vel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illum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dolore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eu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feugiat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nulla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facilisis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at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vero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eros et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accumsan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et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iusto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odio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dignissim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qui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blandit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praesent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luptatum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zzril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delenit</a:t>
            </a:r>
            <a:endParaRPr lang="ca-ES" sz="1600" b="0" strike="noStrike" spc="-1" dirty="0">
              <a:latin typeface="Calibri"/>
            </a:endParaRPr>
          </a:p>
        </p:txBody>
      </p:sp>
      <p:sp>
        <p:nvSpPr>
          <p:cNvPr id="49" name="CustomShape 4"/>
          <p:cNvSpPr/>
          <p:nvPr/>
        </p:nvSpPr>
        <p:spPr>
          <a:xfrm>
            <a:off x="4914360" y="1714680"/>
            <a:ext cx="3211560" cy="209142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augue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duis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dolore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te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feugait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nulla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facilisi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.</a:t>
            </a:r>
            <a:endParaRPr lang="ca-ES" sz="1600" b="0" strike="noStrike" spc="-1" dirty="0">
              <a:latin typeface="Calibri"/>
            </a:endParaRPr>
          </a:p>
          <a:p>
            <a:pPr>
              <a:lnSpc>
                <a:spcPct val="100000"/>
              </a:lnSpc>
            </a:pPr>
            <a:endParaRPr lang="ca-ES" sz="1600" b="0" strike="noStrike" spc="-1" dirty="0"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Expetenda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tincidunt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in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sed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, ex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partem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placerat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sea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, porro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commodo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ex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eam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.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His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putant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aeterno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</a:t>
            </a:r>
            <a:r>
              <a:rPr lang="ca-ES" sz="1600" b="0" strike="noStrike" spc="-1" err="1">
                <a:solidFill>
                  <a:srgbClr val="595959"/>
                </a:solidFill>
                <a:latin typeface="Calibri"/>
                <a:ea typeface="DejaVu Sans"/>
              </a:rPr>
              <a:t>interesset</a:t>
            </a:r>
            <a:r>
              <a:rPr lang="ca-ES" sz="1600" b="0" strike="noStrike" spc="-1" dirty="0">
                <a:solidFill>
                  <a:srgbClr val="595959"/>
                </a:solidFill>
                <a:latin typeface="Calibri"/>
                <a:ea typeface="DejaVu Sans"/>
              </a:rPr>
              <a:t> at. </a:t>
            </a:r>
            <a:endParaRPr lang="ca-ES" sz="1600" b="0" strike="noStrike" spc="-1" dirty="0">
              <a:latin typeface="Calibri"/>
            </a:endParaRPr>
          </a:p>
          <a:p>
            <a:pPr>
              <a:lnSpc>
                <a:spcPct val="100000"/>
              </a:lnSpc>
            </a:pPr>
            <a:endParaRPr lang="ca-ES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49"/>
          <p:cNvPicPr/>
          <p:nvPr/>
        </p:nvPicPr>
        <p:blipFill>
          <a:blip r:embed="rId2"/>
          <a:stretch/>
        </p:blipFill>
        <p:spPr>
          <a:xfrm>
            <a:off x="0" y="0"/>
            <a:ext cx="9288000" cy="7430400"/>
          </a:xfrm>
          <a:prstGeom prst="rect">
            <a:avLst/>
          </a:prstGeom>
          <a:ln>
            <a:noFill/>
          </a:ln>
        </p:spPr>
      </p:pic>
      <p:sp>
        <p:nvSpPr>
          <p:cNvPr id="51" name="CustomShape 1"/>
          <p:cNvSpPr/>
          <p:nvPr/>
        </p:nvSpPr>
        <p:spPr>
          <a:xfrm>
            <a:off x="360000" y="3744000"/>
            <a:ext cx="5184000" cy="118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ca-ES" sz="3600" b="0" strike="noStrike" spc="-1">
                <a:solidFill>
                  <a:srgbClr val="FFFFFF"/>
                </a:solidFill>
                <a:latin typeface="Bariol Bold"/>
                <a:ea typeface="DejaVu Sans"/>
              </a:rPr>
              <a:t>GRÀCIES PER LA VOSTRA ATENCIÓ</a:t>
            </a:r>
            <a:endParaRPr lang="ca-ES" sz="3600" b="0" strike="noStrike" spc="-1">
              <a:latin typeface="Arial"/>
            </a:endParaRPr>
          </a:p>
        </p:txBody>
      </p:sp>
      <p:sp>
        <p:nvSpPr>
          <p:cNvPr id="52" name="CustomShape 2"/>
          <p:cNvSpPr/>
          <p:nvPr/>
        </p:nvSpPr>
        <p:spPr>
          <a:xfrm>
            <a:off x="-1663560" y="380880"/>
            <a:ext cx="182520" cy="36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3" name="CustomShape 3"/>
          <p:cNvSpPr/>
          <p:nvPr/>
        </p:nvSpPr>
        <p:spPr>
          <a:xfrm>
            <a:off x="10744200" y="5181480"/>
            <a:ext cx="182520" cy="36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</TotalTime>
  <Words>157</Words>
  <Application>Microsoft Office PowerPoint</Application>
  <PresentationFormat>On-screen Show (4:3)</PresentationFormat>
  <Paragraphs>33</Paragraphs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Quico</dc:creator>
  <dc:description/>
  <cp:lastModifiedBy>Irene García Mena</cp:lastModifiedBy>
  <cp:revision>27</cp:revision>
  <dcterms:created xsi:type="dcterms:W3CDTF">2016-08-25T11:55:38Z</dcterms:created>
  <dcterms:modified xsi:type="dcterms:W3CDTF">2025-02-10T13:08:16Z</dcterms:modified>
  <dc:language>es-ES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Presentación en pantalla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</vt:i4>
  </property>
</Properties>
</file>